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</p:sldMasterIdLst>
  <p:notesMasterIdLst>
    <p:notesMasterId r:id="rId12"/>
  </p:notesMasterIdLst>
  <p:handoutMasterIdLst>
    <p:handoutMasterId r:id="rId13"/>
  </p:handoutMasterIdLst>
  <p:sldIdLst>
    <p:sldId id="300" r:id="rId2"/>
    <p:sldId id="301" r:id="rId3"/>
    <p:sldId id="303" r:id="rId4"/>
    <p:sldId id="305" r:id="rId5"/>
    <p:sldId id="309" r:id="rId6"/>
    <p:sldId id="302" r:id="rId7"/>
    <p:sldId id="306" r:id="rId8"/>
    <p:sldId id="304" r:id="rId9"/>
    <p:sldId id="307" r:id="rId10"/>
    <p:sldId id="308" r:id="rId11"/>
  </p:sldIdLst>
  <p:sldSz cx="9144000" cy="5143500" type="screen16x9"/>
  <p:notesSz cx="6797675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2">
          <p15:clr>
            <a:srgbClr val="A4A3A4"/>
          </p15:clr>
        </p15:guide>
        <p15:guide id="2" pos="455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678"/>
    <a:srgbClr val="FA82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87586" autoAdjust="0"/>
  </p:normalViewPr>
  <p:slideViewPr>
    <p:cSldViewPr>
      <p:cViewPr varScale="1">
        <p:scale>
          <a:sx n="99" d="100"/>
          <a:sy n="99" d="100"/>
        </p:scale>
        <p:origin x="365" y="72"/>
      </p:cViewPr>
      <p:guideLst>
        <p:guide orient="horz" pos="3162"/>
        <p:guide pos="455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834" y="-84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F8AD3C-546A-4CB6-B512-19CC47D5CFC5}" type="datetimeFigureOut">
              <a:rPr lang="de-DE" smtClean="0"/>
              <a:pPr/>
              <a:t>11.07.2016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307EBC-DB9B-4262-B4A7-C882CDF0282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009212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BD2722-F12E-4DCE-B36D-196AC47CC75D}" type="datetimeFigureOut">
              <a:rPr lang="de-DE" smtClean="0"/>
              <a:pPr/>
              <a:t>11.07.2016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95AAC3-033D-4541-A59C-D96FD32BD23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85525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95AAC3-033D-4541-A59C-D96FD32BD23B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85217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95AAC3-033D-4541-A59C-D96FD32BD23B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14394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597823"/>
            <a:ext cx="7772400" cy="1102519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CBBA-F2FA-4868-89E9-DB944F7CB54F}" type="datetime1">
              <a:rPr lang="de-DE" smtClean="0"/>
              <a:t>11.07.2016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3E581-BFC1-4945-A515-6AB4C505418D}" type="datetime1">
              <a:rPr lang="de-DE" smtClean="0"/>
              <a:t>11.07.2016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EF587-DB33-48E4-8470-D482334B316F}" type="datetime1">
              <a:rPr lang="de-DE" smtClean="0"/>
              <a:t>11.07.2016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2D679-FDCC-4EE9-9967-203B645D95BB}" type="datetime1">
              <a:rPr lang="de-DE" smtClean="0"/>
              <a:t>11.07.2016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6F7AA-7602-403B-8CA9-957318DAB588}" type="datetime1">
              <a:rPr lang="de-DE" smtClean="0"/>
              <a:t>11.07.2016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 smtClean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3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5A3A6-820A-48C5-9446-5C74273DEFC6}" type="datetime1">
              <a:rPr lang="de-DE" smtClean="0"/>
              <a:t>11.07.2016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 smtClean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8EAE1-41F0-46E6-98CD-FF67BF767C54}" type="datetime1">
              <a:rPr lang="de-DE" smtClean="0"/>
              <a:t>11.07.2016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C8E7E-E162-4B19-802F-7B77EF969361}" type="datetime1">
              <a:rPr lang="de-DE" smtClean="0"/>
              <a:t>11.07.2016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9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04792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9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76851-5DA9-48D8-9A00-935BAF2EA63F}" type="datetime1">
              <a:rPr lang="de-DE" smtClean="0"/>
              <a:t>11.07.2016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 smtClean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63688" y="87475"/>
            <a:ext cx="5486400" cy="37104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1429866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63688" y="458525"/>
            <a:ext cx="5486400" cy="54705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1ECED-62B8-4659-A35B-06049E2B7EBC}" type="datetime1">
              <a:rPr lang="de-DE" smtClean="0"/>
              <a:t>11.07.2016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 smtClean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gi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-9872" y="4771162"/>
            <a:ext cx="2133600" cy="234677"/>
          </a:xfrm>
          <a:prstGeom prst="rect">
            <a:avLst/>
          </a:prstGeom>
          <a:solidFill>
            <a:srgbClr val="004678"/>
          </a:solidFill>
        </p:spPr>
        <p:txBody>
          <a:bodyPr vert="horz" lIns="450000" tIns="36000" rIns="91440" bIns="45720" rtlCol="0" anchor="ctr"/>
          <a:lstStyle>
            <a:lvl1pPr algn="l">
              <a:defRPr sz="14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10184898-9D17-494E-8CA8-1A1E5C9B64E6}" type="datetime1">
              <a:rPr lang="de-DE" smtClean="0"/>
              <a:t>11.07.2016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267744" y="4772483"/>
            <a:ext cx="4824536" cy="232815"/>
          </a:xfrm>
          <a:prstGeom prst="rect">
            <a:avLst/>
          </a:prstGeom>
          <a:solidFill>
            <a:srgbClr val="004678"/>
          </a:solidFill>
        </p:spPr>
        <p:txBody>
          <a:bodyPr vert="horz" lIns="91440" tIns="46800" rIns="91440" bIns="46800" rtlCol="0" anchor="ctr"/>
          <a:lstStyle>
            <a:lvl1pPr algn="ctr">
              <a:defRPr sz="14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04448" y="4769399"/>
            <a:ext cx="539552" cy="232625"/>
          </a:xfrm>
          <a:prstGeom prst="rect">
            <a:avLst/>
          </a:prstGeom>
          <a:solidFill>
            <a:srgbClr val="FA820A"/>
          </a:solidFill>
        </p:spPr>
        <p:txBody>
          <a:bodyPr vert="horz" lIns="91440" tIns="45720" rIns="91440" bIns="45720" rtlCol="0" anchor="ctr" anchorCtr="1"/>
          <a:lstStyle>
            <a:lvl1pPr algn="r">
              <a:defRPr sz="14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Rechteck 6"/>
          <p:cNvSpPr/>
          <p:nvPr userDrawn="1"/>
        </p:nvSpPr>
        <p:spPr>
          <a:xfrm>
            <a:off x="7740352" y="87474"/>
            <a:ext cx="1403648" cy="54006"/>
          </a:xfrm>
          <a:prstGeom prst="rect">
            <a:avLst/>
          </a:prstGeom>
          <a:solidFill>
            <a:srgbClr val="FA82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 userDrawn="1"/>
        </p:nvSpPr>
        <p:spPr>
          <a:xfrm>
            <a:off x="0" y="87474"/>
            <a:ext cx="7596336" cy="54006"/>
          </a:xfrm>
          <a:prstGeom prst="rect">
            <a:avLst/>
          </a:prstGeom>
          <a:solidFill>
            <a:srgbClr val="0046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" name="Grafik 9" descr="hbz_logo_gross.gif"/>
          <p:cNvPicPr>
            <a:picLocks noChangeAspect="1"/>
          </p:cNvPicPr>
          <p:nvPr userDrawn="1"/>
        </p:nvPicPr>
        <p:blipFill>
          <a:blip r:embed="rId12" cstate="print"/>
          <a:stretch>
            <a:fillRect/>
          </a:stretch>
        </p:blipFill>
        <p:spPr>
          <a:xfrm>
            <a:off x="7235825" y="4659981"/>
            <a:ext cx="1213494" cy="43204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000" b="1" kern="1200">
          <a:solidFill>
            <a:srgbClr val="004678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1.hbz-nrw.de/x/F4ACAQ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Übersicht zu Modul 4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sz="2600" dirty="0" smtClean="0"/>
              <a:t>Aufzählung der Änderungen im Bereich Körperschaften und Konferenzen </a:t>
            </a:r>
            <a:r>
              <a:rPr lang="de-DE" sz="2200" dirty="0" smtClean="0"/>
              <a:t>(keine Änderungen im Bereich Geografika)</a:t>
            </a:r>
            <a:endParaRPr lang="de-DE" sz="22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CE9E-267B-482C-BE21-3486012E57D3}" type="datetime1">
              <a:rPr lang="de-DE" smtClean="0"/>
              <a:t>11.07.2016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7472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963773"/>
          </a:xfrm>
        </p:spPr>
        <p:txBody>
          <a:bodyPr/>
          <a:lstStyle/>
          <a:p>
            <a:r>
              <a:rPr lang="de-DE" sz="3600" dirty="0" smtClean="0"/>
              <a:t>Link zu den hbz-Schulungsunterlagen zu Modul 4</a:t>
            </a:r>
            <a:endParaRPr lang="de-DE" sz="36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347613"/>
            <a:ext cx="8229600" cy="3247009"/>
          </a:xfrm>
        </p:spPr>
        <p:txBody>
          <a:bodyPr/>
          <a:lstStyle/>
          <a:p>
            <a:pPr marL="0" indent="0">
              <a:buNone/>
            </a:pPr>
            <a:r>
              <a:rPr lang="de-DE" dirty="0"/>
              <a:t>hbz-GND-Wiki </a:t>
            </a:r>
            <a:r>
              <a:rPr lang="de-DE" dirty="0">
                <a:hlinkClick r:id="rId2"/>
              </a:rPr>
              <a:t>https://</a:t>
            </a:r>
            <a:r>
              <a:rPr lang="de-DE" dirty="0" smtClean="0">
                <a:hlinkClick r:id="rId2"/>
              </a:rPr>
              <a:t>wiki1.hbz-nrw.de/x/F4ACAQ</a:t>
            </a:r>
            <a:endParaRPr lang="de-DE" dirty="0" smtClean="0"/>
          </a:p>
          <a:p>
            <a:pPr marL="0" indent="0">
              <a:buNone/>
            </a:pPr>
            <a:r>
              <a:rPr lang="de-DE" dirty="0"/>
              <a:t>-&gt; </a:t>
            </a:r>
            <a:r>
              <a:rPr lang="de-DE" dirty="0" smtClean="0"/>
              <a:t>„Körperschaften</a:t>
            </a:r>
            <a:r>
              <a:rPr lang="de-DE" dirty="0"/>
              <a:t>, Konferenzen, Geografika - Update zum RDA-Vollumstieg </a:t>
            </a:r>
            <a:r>
              <a:rPr lang="de-DE" dirty="0" smtClean="0"/>
              <a:t>(PDF) bzw. (PPT</a:t>
            </a:r>
            <a:r>
              <a:rPr lang="de-DE" dirty="0"/>
              <a:t>)</a:t>
            </a:r>
            <a:r>
              <a:rPr lang="de-DE" dirty="0" smtClean="0"/>
              <a:t> (Selbststudium)“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A7239-A1BD-4FA4-ADCA-606678C5692D}" type="datetime1">
              <a:rPr lang="de-DE" smtClean="0"/>
              <a:t>11.07.2016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9467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600" dirty="0" smtClean="0"/>
              <a:t>Änderungen bei Körperschaften  -1-</a:t>
            </a:r>
            <a:endParaRPr lang="de-DE" sz="36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b="1" dirty="0" smtClean="0"/>
              <a:t>Neue Entitäten</a:t>
            </a:r>
          </a:p>
          <a:p>
            <a:r>
              <a:rPr lang="de-DE" dirty="0"/>
              <a:t>Programme, Projekte, Initiativen, Netzwerke</a:t>
            </a:r>
          </a:p>
          <a:p>
            <a:r>
              <a:rPr lang="de-DE" dirty="0" smtClean="0"/>
              <a:t>(neu für FE) Spitzen- und Informationsorgane</a:t>
            </a:r>
          </a:p>
          <a:p>
            <a:r>
              <a:rPr lang="de-DE" dirty="0" smtClean="0"/>
              <a:t>Zeitschriftenredaktionen</a:t>
            </a:r>
          </a:p>
          <a:p>
            <a:r>
              <a:rPr lang="de-DE" dirty="0"/>
              <a:t>Musik-/Künstlergruppen, die nur aus Vor- und Familiennamen bestehen und eine feste Verbindung bilden</a:t>
            </a:r>
          </a:p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CD1A6-5AE0-4B08-B692-49E291134FBC}" type="datetime1">
              <a:rPr lang="de-DE" smtClean="0"/>
              <a:t>11.07.2016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4003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600" dirty="0" smtClean="0"/>
              <a:t>Änderungen bei Körperschaften -2-</a:t>
            </a:r>
            <a:endParaRPr lang="de-DE" sz="36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i="1" dirty="0" smtClean="0"/>
              <a:t>Forts. Neue Entitäten</a:t>
            </a:r>
          </a:p>
          <a:p>
            <a:r>
              <a:rPr lang="de-DE" dirty="0" smtClean="0"/>
              <a:t>Wasser- und Raumfahrzeuge</a:t>
            </a:r>
          </a:p>
          <a:p>
            <a:r>
              <a:rPr lang="de-DE" dirty="0" smtClean="0"/>
              <a:t>Abteilungen eines Organs einer Gebietskörperschaft oder Religionsgemeinschaft, deren Namen mit bestimmten Begriffen gebildet wurde (Abteilung, Referat, Dezernat, Gruppe u. dgl.)</a:t>
            </a:r>
          </a:p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C3865-C32F-49E6-8E13-A8BD2B5715B5}" type="datetime1">
              <a:rPr lang="de-DE" smtClean="0"/>
              <a:t>11.07.2016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41142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600" dirty="0"/>
              <a:t>Änderungen bei Körperschaften </a:t>
            </a:r>
            <a:r>
              <a:rPr lang="de-DE" sz="3600" dirty="0" smtClean="0"/>
              <a:t>-3-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i="1" dirty="0" smtClean="0"/>
              <a:t>Forts. Neue Entitäten</a:t>
            </a:r>
          </a:p>
          <a:p>
            <a:r>
              <a:rPr lang="de-DE" dirty="0"/>
              <a:t>Amtsinhaber, Regierungschefs, geistliche Würdenträger in ihrer Funktion als Vertreter einer Organisation/Körperschaft</a:t>
            </a:r>
          </a:p>
          <a:p>
            <a:endParaRPr lang="de-DE" i="1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B14DA-9ADB-4E7A-817B-158C87CF714C}" type="datetime1">
              <a:rPr lang="de-DE" smtClean="0"/>
              <a:t>11.07.2016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7417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600" dirty="0"/>
              <a:t>Änderungen bei Körperschaften </a:t>
            </a:r>
            <a:r>
              <a:rPr lang="de-DE" sz="3600" dirty="0" smtClean="0"/>
              <a:t>-4-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smtClean="0"/>
              <a:t>Aufhebung der Normierung bei Universitäten, technischen Hochschulen und Gesamthochschulen des deutschen Sprachgebietes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EF587-DB33-48E4-8470-D482334B316F}" type="datetime1">
              <a:rPr lang="de-DE" smtClean="0"/>
              <a:t>11.07.2016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131247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600" dirty="0" smtClean="0"/>
              <a:t>Änderungen</a:t>
            </a:r>
            <a:r>
              <a:rPr lang="de-DE" dirty="0" smtClean="0"/>
              <a:t> bei Konferenzen -1-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b="1" dirty="0" smtClean="0"/>
              <a:t>Neue Entitäten</a:t>
            </a:r>
          </a:p>
          <a:p>
            <a:r>
              <a:rPr lang="de-DE" dirty="0" smtClean="0"/>
              <a:t>(neu für FE) Konferenzen ohne Konferenzbegriff</a:t>
            </a:r>
          </a:p>
          <a:p>
            <a:r>
              <a:rPr lang="de-DE" dirty="0" smtClean="0"/>
              <a:t>Expeditionen</a:t>
            </a:r>
          </a:p>
          <a:p>
            <a:r>
              <a:rPr lang="de-DE" dirty="0" smtClean="0"/>
              <a:t>(neu für FE) Konferenzen, deren Namen nur aus Veranstalter und Konferenzbegriff besteht</a:t>
            </a:r>
          </a:p>
          <a:p>
            <a:r>
              <a:rPr lang="de-DE" dirty="0" smtClean="0"/>
              <a:t>(neu für FE) Untergeordnete Konferenzen</a:t>
            </a:r>
          </a:p>
          <a:p>
            <a:r>
              <a:rPr lang="de-DE" dirty="0" smtClean="0"/>
              <a:t>(neu für FE) Konferenzreihen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99F19-F2F3-450D-A275-A24C304DFE40}" type="datetime1">
              <a:rPr lang="de-DE" smtClean="0"/>
              <a:t>11.07.2016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1137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600" dirty="0"/>
              <a:t>Änderungen bei Konferenzen </a:t>
            </a:r>
            <a:r>
              <a:rPr lang="de-DE" sz="3600" dirty="0" smtClean="0"/>
              <a:t>-2-</a:t>
            </a:r>
            <a:endParaRPr lang="de-DE" sz="36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i="1" dirty="0" smtClean="0"/>
              <a:t>Forts. Neue Entitäten</a:t>
            </a:r>
          </a:p>
          <a:p>
            <a:r>
              <a:rPr lang="de-DE" dirty="0" smtClean="0"/>
              <a:t>Legislaturperioden</a:t>
            </a:r>
          </a:p>
          <a:p>
            <a:endParaRPr lang="de-DE" dirty="0"/>
          </a:p>
          <a:p>
            <a:pPr marL="0" indent="0">
              <a:buNone/>
            </a:pPr>
            <a:r>
              <a:rPr lang="de-DE" b="1" dirty="0" smtClean="0"/>
              <a:t>Änderungen in der Erfassung</a:t>
            </a:r>
          </a:p>
          <a:p>
            <a:r>
              <a:rPr lang="de-DE" dirty="0" smtClean="0"/>
              <a:t>Zusammengefasste Konferenzen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9B0EB-4583-4DC9-8BBA-04436B092140}" type="datetime1">
              <a:rPr lang="de-DE" smtClean="0"/>
              <a:t>11.07.2016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2967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600" dirty="0"/>
              <a:t>Änderungen</a:t>
            </a:r>
            <a:r>
              <a:rPr lang="de-DE" dirty="0"/>
              <a:t> bei Konferenzen </a:t>
            </a:r>
            <a:r>
              <a:rPr lang="de-DE" dirty="0" smtClean="0"/>
              <a:t>-3-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b="1" dirty="0" smtClean="0"/>
              <a:t>Wegfallende Entitäten</a:t>
            </a:r>
          </a:p>
          <a:p>
            <a:r>
              <a:rPr lang="de-DE" dirty="0" smtClean="0"/>
              <a:t>(FE) Einzelausstellungen, die nicht wiederkehrend unter dem selben Namen erscheinen</a:t>
            </a:r>
          </a:p>
          <a:p>
            <a:r>
              <a:rPr lang="de-DE" dirty="0"/>
              <a:t>(FE) </a:t>
            </a:r>
            <a:r>
              <a:rPr lang="de-DE" dirty="0" smtClean="0"/>
              <a:t>Wanderausstellungen</a:t>
            </a:r>
            <a:r>
              <a:rPr lang="de-DE" dirty="0"/>
              <a:t>, die nicht </a:t>
            </a:r>
            <a:r>
              <a:rPr lang="de-DE" dirty="0" smtClean="0"/>
              <a:t>in verschiedenen Jahren mit verschiedenen Inhalten unter </a:t>
            </a:r>
            <a:r>
              <a:rPr lang="de-DE" dirty="0"/>
              <a:t>dem selben Namen erscheinen</a:t>
            </a:r>
          </a:p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72F3B-EB29-43F9-B6C2-1FCCF4654044}" type="datetime1">
              <a:rPr lang="de-DE" smtClean="0"/>
              <a:t>11.07.2016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8474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1285651"/>
          </a:xfrm>
        </p:spPr>
        <p:txBody>
          <a:bodyPr/>
          <a:lstStyle/>
          <a:p>
            <a:r>
              <a:rPr lang="de-DE" sz="3600" dirty="0" smtClean="0"/>
              <a:t>Sonstiger Inhalt der Schulungs-PPT zu Modul 4</a:t>
            </a:r>
            <a:endParaRPr lang="de-DE" sz="36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491629"/>
            <a:ext cx="8229600" cy="3102994"/>
          </a:xfrm>
        </p:spPr>
        <p:txBody>
          <a:bodyPr/>
          <a:lstStyle/>
          <a:p>
            <a:r>
              <a:rPr lang="de-DE" dirty="0" smtClean="0"/>
              <a:t>Plausibilitätenanpassung für die Felder 111/410 innerhalb eines Datensatzes</a:t>
            </a:r>
          </a:p>
          <a:p>
            <a:r>
              <a:rPr lang="de-DE" dirty="0" smtClean="0"/>
              <a:t>Redaktionsabsprachen zum Umgang mit Altdaten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4B8EA-C8D8-487E-9977-96A27171596D}" type="datetime1">
              <a:rPr lang="de-DE" smtClean="0"/>
              <a:t>11.07.2016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183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310</Words>
  <Application>Microsoft Office PowerPoint</Application>
  <PresentationFormat>Bildschirmpräsentation (16:9)</PresentationFormat>
  <Paragraphs>62</Paragraphs>
  <Slides>10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3" baseType="lpstr">
      <vt:lpstr>Arial</vt:lpstr>
      <vt:lpstr>Calibri</vt:lpstr>
      <vt:lpstr>1_Larissa-Design</vt:lpstr>
      <vt:lpstr>Übersicht zu Modul 4</vt:lpstr>
      <vt:lpstr>Änderungen bei Körperschaften  -1-</vt:lpstr>
      <vt:lpstr>Änderungen bei Körperschaften -2-</vt:lpstr>
      <vt:lpstr>Änderungen bei Körperschaften -3-</vt:lpstr>
      <vt:lpstr>Änderungen bei Körperschaften -4-</vt:lpstr>
      <vt:lpstr>Änderungen bei Konferenzen -1-</vt:lpstr>
      <vt:lpstr>Änderungen bei Konferenzen -2-</vt:lpstr>
      <vt:lpstr>Änderungen bei Konferenzen -3-</vt:lpstr>
      <vt:lpstr>Sonstiger Inhalt der Schulungs-PPT zu Modul 4</vt:lpstr>
      <vt:lpstr>Link zu den hbz-Schulungsunterlagen zu Modul 4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schnitzer</dc:creator>
  <cp:lastModifiedBy>Humpertz</cp:lastModifiedBy>
  <cp:revision>176</cp:revision>
  <dcterms:created xsi:type="dcterms:W3CDTF">2013-10-15T07:51:32Z</dcterms:created>
  <dcterms:modified xsi:type="dcterms:W3CDTF">2016-07-11T16:10:10Z</dcterms:modified>
</cp:coreProperties>
</file>