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folio.org/browse/ERM-2630" TargetMode="External"/><Relationship Id="rId2" Type="http://schemas.openxmlformats.org/officeDocument/2006/relationships/hyperlink" Target="https://issues.folio.org/browse/UXPROD-3886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folio.org/browse/ERM-3018" TargetMode="External"/><Relationship Id="rId2" Type="http://schemas.openxmlformats.org/officeDocument/2006/relationships/hyperlink" Target="https://issues.folio.org/browse/UXPROD-3885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folio.org/browse/UXPROD-3890" TargetMode="External"/><Relationship Id="rId2" Type="http://schemas.openxmlformats.org/officeDocument/2006/relationships/hyperlink" Target="https://issues.folio.org/browse/UXPROD-427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ssues.folio.org/browse/ERM-2992" TargetMode="External"/><Relationship Id="rId5" Type="http://schemas.openxmlformats.org/officeDocument/2006/relationships/hyperlink" Target="https://issues.folio.org/browse/ERM-2979" TargetMode="External"/><Relationship Id="rId4" Type="http://schemas.openxmlformats.org/officeDocument/2006/relationships/hyperlink" Target="https://issues.folio.org/browse/ERM-242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folio.org/browse/UXPROD-4436" TargetMode="External"/><Relationship Id="rId2" Type="http://schemas.openxmlformats.org/officeDocument/2006/relationships/hyperlink" Target="https://issues.folio.org/browse/UXPROD-441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ssues.folio.org/browse/ERM-1795" TargetMode="External"/><Relationship Id="rId5" Type="http://schemas.openxmlformats.org/officeDocument/2006/relationships/hyperlink" Target="https://issues.folio.org/browse/UXPROD-4333" TargetMode="External"/><Relationship Id="rId4" Type="http://schemas.openxmlformats.org/officeDocument/2006/relationships/hyperlink" Target="https://issues.folio.org/browse/UXPROD-37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796C9-E90C-4822-BAF5-02F610F63A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Poppy Release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BFEB1B0-AEA5-4C40-BEC9-D5049D87B7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FOLIO ERM</a:t>
            </a:r>
          </a:p>
        </p:txBody>
      </p:sp>
    </p:spTree>
    <p:extLst>
      <p:ext uri="{BB962C8B-B14F-4D97-AF65-F5344CB8AC3E}">
        <p14:creationId xmlns:p14="http://schemas.microsoft.com/office/powerpoint/2010/main" val="976908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30449D-E589-43B2-8BA8-5B27C21BE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2" y="1447800"/>
            <a:ext cx="8703423" cy="1447800"/>
          </a:xfrm>
        </p:spPr>
        <p:txBody>
          <a:bodyPr/>
          <a:lstStyle/>
          <a:p>
            <a:r>
              <a:rPr lang="de-DE" dirty="0"/>
              <a:t>Push-Mechanismus</a:t>
            </a:r>
            <a:br>
              <a:rPr lang="de-DE" dirty="0"/>
            </a:br>
            <a:r>
              <a:rPr lang="en-US" sz="1800" dirty="0">
                <a:hlinkClick r:id="rId2"/>
              </a:rPr>
              <a:t>UXPROD-3886: Support 'push' based mechanism for populating Agreements Local KB</a:t>
            </a:r>
            <a:br>
              <a:rPr lang="de-DE" dirty="0"/>
            </a:br>
            <a:r>
              <a:rPr lang="en-US" sz="1800" dirty="0">
                <a:hlinkClick r:id="rId3"/>
              </a:rPr>
              <a:t>ERM-2630: Add new endpoint for external KB "push" process</a:t>
            </a: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2EDB9E-D944-4B32-95C8-BED2EC85C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616" y="2757169"/>
            <a:ext cx="5195997" cy="3262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Lösung</a:t>
            </a:r>
          </a:p>
          <a:p>
            <a:r>
              <a:rPr lang="de-DE" dirty="0"/>
              <a:t>Optionale Unterstützung eines neuen "Push"-Mechanismus </a:t>
            </a:r>
          </a:p>
          <a:p>
            <a:r>
              <a:rPr lang="de-DE" dirty="0"/>
              <a:t>Externes System kann Daten direkt nach Folio „pushen“</a:t>
            </a:r>
          </a:p>
          <a:p>
            <a:r>
              <a:rPr lang="de-DE" dirty="0"/>
              <a:t>Entweder ausschließlich im „Harvest"- oder im „Pull"-Modus</a:t>
            </a:r>
          </a:p>
          <a:p>
            <a:r>
              <a:rPr lang="de-DE" dirty="0"/>
              <a:t>Konfiguration als Teil des Updates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CC31534-31C3-4169-A94C-956293597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4953" y="2757170"/>
            <a:ext cx="3401063" cy="3267710"/>
          </a:xfrm>
        </p:spPr>
        <p:txBody>
          <a:bodyPr/>
          <a:lstStyle/>
          <a:p>
            <a:r>
              <a:rPr lang="de-DE" sz="1800" dirty="0"/>
              <a:t>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Derzeitige teilweise langwierige Jobs, die zu langen Warteschlangen führen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Dadurch häufig keine zeitnahen Updates, auf die z.T. gewartet wird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7800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30449D-E589-43B2-8BA8-5B27C21BE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2" y="1447800"/>
            <a:ext cx="8703423" cy="1447800"/>
          </a:xfrm>
        </p:spPr>
        <p:txBody>
          <a:bodyPr/>
          <a:lstStyle/>
          <a:p>
            <a:r>
              <a:rPr lang="de-DE" dirty="0"/>
              <a:t>Externe Datenquelle wird autoritativ</a:t>
            </a:r>
            <a:br>
              <a:rPr lang="de-DE" dirty="0"/>
            </a:br>
            <a:r>
              <a:rPr lang="en-US" sz="1800" dirty="0">
                <a:hlinkClick r:id="rId2"/>
              </a:rPr>
              <a:t>UXPROD-3885: Allow external data sources to be authoritative about works in the Agreements Local KB</a:t>
            </a:r>
            <a:br>
              <a:rPr lang="en-US" sz="1800" dirty="0"/>
            </a:br>
            <a:r>
              <a:rPr lang="en-US" sz="1800" dirty="0">
                <a:hlinkClick r:id="rId3"/>
              </a:rPr>
              <a:t>ERM-3018: Implement </a:t>
            </a:r>
            <a:r>
              <a:rPr lang="en-US" sz="1800" dirty="0" err="1">
                <a:hlinkClick r:id="rId3"/>
              </a:rPr>
              <a:t>GOKb</a:t>
            </a:r>
            <a:r>
              <a:rPr lang="en-US" sz="1800" dirty="0">
                <a:hlinkClick r:id="rId3"/>
              </a:rPr>
              <a:t> Title UUID as primary match ID where available</a:t>
            </a:r>
            <a:br>
              <a:rPr lang="en-US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2EDB9E-D944-4B32-95C8-BED2EC85C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616" y="1981200"/>
            <a:ext cx="5195997" cy="4038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Lösung</a:t>
            </a:r>
          </a:p>
          <a:p>
            <a:r>
              <a:rPr lang="de-DE" dirty="0"/>
              <a:t>Hinzufügen einer „Source-ID“ auf „Work“-Ebene</a:t>
            </a:r>
          </a:p>
          <a:p>
            <a:r>
              <a:rPr lang="de-DE" dirty="0"/>
              <a:t>Zur Identifizierung einer bestimmten Ressource der externen Datenquelle</a:t>
            </a:r>
          </a:p>
          <a:p>
            <a:r>
              <a:rPr lang="de-DE" dirty="0"/>
              <a:t>Z.B. die </a:t>
            </a:r>
            <a:r>
              <a:rPr lang="de-DE" dirty="0" err="1"/>
              <a:t>GOKb</a:t>
            </a:r>
            <a:r>
              <a:rPr lang="de-DE" dirty="0"/>
              <a:t>-Referenztitel UUID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CC31534-31C3-4169-A94C-956293597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4953" y="2757170"/>
            <a:ext cx="3401063" cy="3267710"/>
          </a:xfrm>
        </p:spPr>
        <p:txBody>
          <a:bodyPr>
            <a:normAutofit fontScale="92500" lnSpcReduction="10000"/>
          </a:bodyPr>
          <a:lstStyle/>
          <a:p>
            <a:r>
              <a:rPr lang="de-DE" sz="1800" dirty="0"/>
              <a:t>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FOLIO hat eigenes Mapping, das auf </a:t>
            </a:r>
            <a:r>
              <a:rPr lang="de-DE" sz="1800" dirty="0" err="1"/>
              <a:t>Ids</a:t>
            </a:r>
            <a:r>
              <a:rPr lang="de-DE" sz="1800" dirty="0"/>
              <a:t> wie  ISSNs und ISBNs basiert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Widersprüchliche Informationen oder fehlende IDs aus der </a:t>
            </a:r>
            <a:r>
              <a:rPr lang="de-DE" sz="1800" dirty="0" err="1"/>
              <a:t>GOKb</a:t>
            </a:r>
            <a:r>
              <a:rPr lang="de-DE" sz="1800" dirty="0"/>
              <a:t> führen zur Abweisung von Titeln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Resultat: unterschiedliche Pakettitelanzahl</a:t>
            </a:r>
          </a:p>
        </p:txBody>
      </p:sp>
    </p:spTree>
    <p:extLst>
      <p:ext uri="{BB962C8B-B14F-4D97-AF65-F5344CB8AC3E}">
        <p14:creationId xmlns:p14="http://schemas.microsoft.com/office/powerpoint/2010/main" val="1039637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71FD87-5010-4989-9AC8-491D4475B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Änderungen in FOLIO ERM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320B02-EB12-446D-A2FA-251FCBB5A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UXPROD-4271</a:t>
            </a:r>
            <a:r>
              <a:rPr lang="en-US" dirty="0"/>
              <a:t>: Support date created and updated metadata for resources in the Agreements Local KB</a:t>
            </a:r>
          </a:p>
          <a:p>
            <a:pPr lvl="1"/>
            <a:r>
              <a:rPr lang="de-DE" dirty="0"/>
              <a:t>Liefert Informationen dazu, wann eine Ressource zuletzt aktualisiert wurde</a:t>
            </a:r>
          </a:p>
          <a:p>
            <a:pPr lvl="1"/>
            <a:r>
              <a:rPr lang="de-DE" dirty="0"/>
              <a:t>Weiterentwicklung nötig, um diese Informationen nutzbar zu machen, z.B. Suche nach Ressourcen basierend auf "zuletzt aktualisiert"</a:t>
            </a:r>
            <a:endParaRPr lang="en-US" dirty="0"/>
          </a:p>
          <a:p>
            <a:r>
              <a:rPr lang="en-US" dirty="0">
                <a:hlinkClick r:id="rId3"/>
              </a:rPr>
              <a:t>UXPROD-3890</a:t>
            </a:r>
            <a:r>
              <a:rPr lang="en-US" dirty="0"/>
              <a:t>: Improve support of agreements with many agreement lines </a:t>
            </a:r>
          </a:p>
          <a:p>
            <a:pPr lvl="1"/>
            <a:r>
              <a:rPr lang="en-US" u="sng" dirty="0">
                <a:solidFill>
                  <a:schemeClr val="hlink"/>
                </a:solidFill>
                <a:hlinkClick r:id="rId4"/>
              </a:rPr>
              <a:t>Remove Agreement lines from Agreement Edit view</a:t>
            </a:r>
            <a:endParaRPr lang="en-US" u="sng" dirty="0">
              <a:solidFill>
                <a:schemeClr val="hlink"/>
              </a:solidFill>
            </a:endParaRPr>
          </a:p>
          <a:p>
            <a:pPr lvl="1"/>
            <a:r>
              <a:rPr lang="en-US" u="sng" dirty="0">
                <a:solidFill>
                  <a:schemeClr val="hlink"/>
                </a:solidFill>
                <a:hlinkClick r:id="rId5"/>
              </a:rPr>
              <a:t>Add agreement line summary information and navigation link to Agreement edit view</a:t>
            </a:r>
            <a:endParaRPr lang="en-US" u="sng" dirty="0">
              <a:solidFill>
                <a:schemeClr val="hlink"/>
              </a:solidFill>
            </a:endParaRPr>
          </a:p>
          <a:p>
            <a:pPr lvl="1"/>
            <a:r>
              <a:rPr lang="en-US" u="sng" dirty="0">
                <a:solidFill>
                  <a:schemeClr val="hlink"/>
                </a:solidFill>
                <a:hlinkClick r:id="rId6"/>
              </a:rPr>
              <a:t>Switch default </a:t>
            </a:r>
            <a:r>
              <a:rPr lang="en-US" u="sng" dirty="0" err="1">
                <a:solidFill>
                  <a:schemeClr val="hlink"/>
                </a:solidFill>
                <a:hlinkClick r:id="rId6"/>
              </a:rPr>
              <a:t>behaviour</a:t>
            </a:r>
            <a:r>
              <a:rPr lang="en-US" u="sng" dirty="0">
                <a:solidFill>
                  <a:schemeClr val="hlink"/>
                </a:solidFill>
                <a:hlinkClick r:id="rId6"/>
              </a:rPr>
              <a:t> for Agreements to not expand items</a:t>
            </a:r>
            <a:endParaRPr lang="en-US" dirty="0"/>
          </a:p>
          <a:p>
            <a:pPr lvl="1"/>
            <a:r>
              <a:rPr lang="de-DE" dirty="0"/>
              <a:t>Verbesserung der Performance beim Laden von Vereinbarungskomponenten</a:t>
            </a:r>
            <a:endParaRPr lang="en-US" dirty="0"/>
          </a:p>
          <a:p>
            <a:pPr lvl="1"/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0131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71FD87-5010-4989-9AC8-491D4475B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Änderungen in FOLIO ERM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320B02-EB12-446D-A2FA-251FCBB5A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UXPROD-4413</a:t>
            </a:r>
            <a:r>
              <a:rPr lang="en-US" dirty="0"/>
              <a:t>: Add filters for documents in Agreements</a:t>
            </a:r>
          </a:p>
          <a:p>
            <a:pPr lvl="1"/>
            <a:r>
              <a:rPr lang="de-DE" dirty="0"/>
              <a:t>Suche basierend auf Dokumenteigenschaften</a:t>
            </a:r>
          </a:p>
          <a:p>
            <a:r>
              <a:rPr lang="en-US" dirty="0">
                <a:hlinkClick r:id="rId3"/>
              </a:rPr>
              <a:t>UXPROD-4436</a:t>
            </a:r>
            <a:r>
              <a:rPr lang="en-US" dirty="0"/>
              <a:t>: Support has/has not filter for Agreements</a:t>
            </a:r>
          </a:p>
          <a:p>
            <a:pPr lvl="1"/>
            <a:r>
              <a:rPr lang="de-DE" dirty="0"/>
              <a:t>Suche nach Vereinbarungen basierend darauf, ob bestimmte Datensätze verknüpft wurden oder nicht</a:t>
            </a:r>
          </a:p>
          <a:p>
            <a:r>
              <a:rPr lang="en-US" dirty="0">
                <a:hlinkClick r:id="rId4"/>
              </a:rPr>
              <a:t>UXPROD-3732</a:t>
            </a:r>
            <a:r>
              <a:rPr lang="en-US" dirty="0"/>
              <a:t>: Support </a:t>
            </a:r>
            <a:r>
              <a:rPr lang="en-US" dirty="0" err="1"/>
              <a:t>categorising</a:t>
            </a:r>
            <a:r>
              <a:rPr lang="en-US" dirty="0"/>
              <a:t> Agreements by content type</a:t>
            </a:r>
          </a:p>
          <a:p>
            <a:r>
              <a:rPr lang="en-US" dirty="0">
                <a:hlinkClick r:id="rId5"/>
              </a:rPr>
              <a:t>UXPROD-4333</a:t>
            </a:r>
            <a:r>
              <a:rPr lang="en-US" dirty="0"/>
              <a:t>: Display agreement lines on a dashboard</a:t>
            </a:r>
          </a:p>
          <a:p>
            <a:pPr lvl="1"/>
            <a:r>
              <a:rPr lang="de-DE" dirty="0"/>
              <a:t>Anzeige von Vereinbarungskomponenten, bei denen definierbare Bedingungen erfüllt sind</a:t>
            </a:r>
          </a:p>
          <a:p>
            <a:r>
              <a:rPr lang="en-US" u="sng" dirty="0">
                <a:solidFill>
                  <a:schemeClr val="hlink"/>
                </a:solidFill>
                <a:hlinkClick r:id="rId6"/>
              </a:rPr>
              <a:t>ERM-1795</a:t>
            </a:r>
            <a:r>
              <a:rPr lang="en-US" u="sng" dirty="0">
                <a:solidFill>
                  <a:schemeClr val="hlink"/>
                </a:solidFill>
              </a:rPr>
              <a:t>: </a:t>
            </a:r>
            <a:r>
              <a:rPr lang="en-US" dirty="0"/>
              <a:t>Dashboard: apply a common set of drag and drop styles and </a:t>
            </a:r>
            <a:r>
              <a:rPr lang="en-US" dirty="0" err="1"/>
              <a:t>behaviours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12937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362</Words>
  <Application>Microsoft Office PowerPoint</Application>
  <PresentationFormat>Breitbild</PresentationFormat>
  <Paragraphs>39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Poppy Release</vt:lpstr>
      <vt:lpstr>Push-Mechanismus UXPROD-3886: Support 'push' based mechanism for populating Agreements Local KB ERM-2630: Add new endpoint for external KB "push" process </vt:lpstr>
      <vt:lpstr>Externe Datenquelle wird autoritativ UXPROD-3885: Allow external data sources to be authoritative about works in the Agreements Local KB ERM-3018: Implement GOKb Title UUID as primary match ID where available </vt:lpstr>
      <vt:lpstr>Änderungen in FOLIO ERM</vt:lpstr>
      <vt:lpstr>Änderungen in FOLIO ERM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Poppy Release</dc:title>
  <dc:creator>Schildt, Martina</dc:creator>
  <cp:lastModifiedBy>Schildt, Martina</cp:lastModifiedBy>
  <cp:revision>9</cp:revision>
  <dcterms:created xsi:type="dcterms:W3CDTF">2023-11-03T08:48:04Z</dcterms:created>
  <dcterms:modified xsi:type="dcterms:W3CDTF">2023-11-08T13:01:42Z</dcterms:modified>
</cp:coreProperties>
</file>